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270" r:id="rId3"/>
    <p:sldId id="271" r:id="rId4"/>
    <p:sldId id="272" r:id="rId5"/>
    <p:sldId id="273" r:id="rId6"/>
    <p:sldId id="276" r:id="rId7"/>
    <p:sldId id="277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8" r:id="rId17"/>
    <p:sldId id="287" r:id="rId18"/>
    <p:sldId id="291" r:id="rId19"/>
    <p:sldId id="289" r:id="rId20"/>
    <p:sldId id="290" r:id="rId21"/>
    <p:sldId id="292" r:id="rId22"/>
    <p:sldId id="293" r:id="rId23"/>
    <p:sldId id="295" r:id="rId24"/>
    <p:sldId id="294" r:id="rId25"/>
    <p:sldId id="296" r:id="rId26"/>
    <p:sldId id="297" r:id="rId27"/>
    <p:sldId id="298" r:id="rId28"/>
    <p:sldId id="299" r:id="rId29"/>
    <p:sldId id="300" r:id="rId30"/>
    <p:sldId id="301" r:id="rId31"/>
    <p:sldId id="302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69" autoAdjust="0"/>
    <p:restoredTop sz="86364" autoAdjust="0"/>
  </p:normalViewPr>
  <p:slideViewPr>
    <p:cSldViewPr>
      <p:cViewPr>
        <p:scale>
          <a:sx n="110" d="100"/>
          <a:sy n="110" d="100"/>
        </p:scale>
        <p:origin x="-6936" y="-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2397A-9E1D-477C-B593-AC1011F8C3F5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5953B-26AA-45D5-9D65-BF9F6330E0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361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30F54-EE4B-4C89-8D2F-F3A9114EE6D0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72F7A-609F-4A48-9ADC-36AE9BA26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8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16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72F7A-609F-4A48-9ADC-36AE9BA26FB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53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2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0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3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1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7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5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5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9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2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1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9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B442-E7E1-4417-8F3F-EE077C669E7C}" type="datetimeFigureOut">
              <a:rPr lang="cs-CZ" smtClean="0"/>
              <a:t>05.03.2018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70CB-E708-406C-A7A7-BD91114F85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08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" b="77729"/>
          <a:stretch/>
        </p:blipFill>
        <p:spPr>
          <a:xfrm>
            <a:off x="-38190" y="4365104"/>
            <a:ext cx="9182190" cy="251387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20664" r="2915" b="41476"/>
          <a:stretch/>
        </p:blipFill>
        <p:spPr>
          <a:xfrm>
            <a:off x="-38190" y="0"/>
            <a:ext cx="9182189" cy="4886402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79512" y="6279507"/>
            <a:ext cx="8964488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200" b="1" spc="300" dirty="0" smtClean="0">
                <a:latin typeface="Century Gothic" panose="020B0502020202020204" pitchFamily="34" charset="0"/>
              </a:rPr>
              <a:t>7. 3. 2018</a:t>
            </a:r>
            <a:endParaRPr lang="cs-CZ" sz="1200" b="1" spc="300" dirty="0">
              <a:latin typeface="Century Gothic" panose="020B0502020202020204" pitchFamily="34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-38190" y="4226504"/>
            <a:ext cx="914400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KULTURNÍ CENTRUM</a:t>
            </a:r>
          </a:p>
          <a:p>
            <a:r>
              <a:rPr lang="cs-CZ" sz="2800" b="1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 ROŽNOVĚ POD RADHOŠTĚM</a:t>
            </a:r>
          </a:p>
        </p:txBody>
      </p:sp>
    </p:spTree>
    <p:extLst>
      <p:ext uri="{BB962C8B-B14F-4D97-AF65-F5344CB8AC3E}">
        <p14:creationId xmlns:p14="http://schemas.microsoft.com/office/powerpoint/2010/main" val="32907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923"/>
            <a:ext cx="9144000" cy="51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2771800" y="2564904"/>
            <a:ext cx="6516216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spc="300" dirty="0" smtClean="0">
                <a:latin typeface="Century Gothic" panose="020B0502020202020204" pitchFamily="34" charset="0"/>
              </a:rPr>
              <a:t>veřejné prostranství</a:t>
            </a:r>
            <a:endParaRPr lang="cs-CZ" sz="2400" b="1" spc="300" dirty="0">
              <a:latin typeface="Century Gothic" panose="020B0502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403648" y="2902376"/>
            <a:ext cx="1008112" cy="98124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179512" y="5949280"/>
            <a:ext cx="65162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stávající stav</a:t>
            </a:r>
          </a:p>
          <a:p>
            <a:pPr marL="171450" indent="-1714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vydán souhlas s odstraněním stávajícího kina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b="12945"/>
          <a:stretch/>
        </p:blipFill>
        <p:spPr>
          <a:xfrm>
            <a:off x="0" y="-31370"/>
            <a:ext cx="9144000" cy="62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79512" y="5949280"/>
            <a:ext cx="65162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nástupní </a:t>
            </a:r>
            <a:r>
              <a:rPr lang="cs-CZ" sz="1200" b="1" kern="500" spc="300" dirty="0" err="1" smtClean="0">
                <a:latin typeface="Century Gothic" panose="020B0502020202020204" pitchFamily="34" charset="0"/>
              </a:rPr>
              <a:t>předprostor</a:t>
            </a:r>
            <a:r>
              <a:rPr lang="cs-CZ" sz="1200" b="1" kern="500" spc="300" dirty="0" smtClean="0">
                <a:latin typeface="Century Gothic" panose="020B0502020202020204" pitchFamily="34" charset="0"/>
              </a:rPr>
              <a:t> / zeleň, posezení, vodní prvek</a:t>
            </a:r>
          </a:p>
          <a:p>
            <a:pPr marL="171450" indent="-1714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park / nové stromy, venkovní scéna, herní prvky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13245"/>
          <a:stretch/>
        </p:blipFill>
        <p:spPr>
          <a:xfrm>
            <a:off x="0" y="-1"/>
            <a:ext cx="9144000" cy="618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8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79512" y="5949280"/>
            <a:ext cx="65162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45 parkovacích stání</a:t>
            </a: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propojení s parkovištěm za poliklinikou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13574"/>
          <a:stretch/>
        </p:blipFill>
        <p:spPr>
          <a:xfrm>
            <a:off x="0" y="1"/>
            <a:ext cx="9144000" cy="61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79512" y="5949280"/>
            <a:ext cx="65162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projednáno připojení se správci sítí</a:t>
            </a: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ekologie / tepelná čerpadla, využití dešťové vody  </a:t>
            </a:r>
            <a:endParaRPr lang="cs-CZ" sz="1200" b="1" kern="500" spc="300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2" b="12321"/>
          <a:stretch/>
        </p:blipFill>
        <p:spPr>
          <a:xfrm>
            <a:off x="0" y="1"/>
            <a:ext cx="9144000" cy="61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2771800" y="2564904"/>
            <a:ext cx="6516216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spc="300" dirty="0" smtClean="0">
                <a:latin typeface="Century Gothic" panose="020B0502020202020204" pitchFamily="34" charset="0"/>
              </a:rPr>
              <a:t>kulturní centrum</a:t>
            </a:r>
            <a:endParaRPr lang="cs-CZ" sz="2400" b="1" spc="300" dirty="0">
              <a:latin typeface="Century Gothic" panose="020B0502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403648" y="2902376"/>
            <a:ext cx="1008112" cy="98124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747657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79512" y="5949280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zpracována a projednána dokumentace k územnímu řízení</a:t>
            </a: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projekt pro stavební povolení před dokončením</a:t>
            </a:r>
          </a:p>
        </p:txBody>
      </p:sp>
    </p:spTree>
    <p:extLst>
      <p:ext uri="{BB962C8B-B14F-4D97-AF65-F5344CB8AC3E}">
        <p14:creationId xmlns:p14="http://schemas.microsoft.com/office/powerpoint/2010/main" val="42764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 b="7660"/>
          <a:stretch/>
        </p:blipFill>
        <p:spPr>
          <a:xfrm>
            <a:off x="0" y="404664"/>
            <a:ext cx="9144000" cy="5747658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79512" y="5949280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dřevostavba / regionální tradice, rychlá výstavba</a:t>
            </a: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pasivní energetický standard / čerpání státních dotací</a:t>
            </a:r>
            <a:endParaRPr lang="cs-CZ" sz="1200" b="1" kern="500" spc="3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747657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79512" y="5949280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dvoupodlažní foyer / kavárna, bufet, salonek</a:t>
            </a: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venkovní atrium / letní scéna </a:t>
            </a:r>
            <a:endParaRPr lang="cs-CZ" sz="1200" b="1" kern="500" spc="3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2771800" y="2564904"/>
            <a:ext cx="6516216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spc="300" dirty="0" smtClean="0">
                <a:latin typeface="Century Gothic" panose="020B0502020202020204" pitchFamily="34" charset="0"/>
              </a:rPr>
              <a:t>ARCHTEAM</a:t>
            </a:r>
          </a:p>
          <a:p>
            <a:pPr algn="l"/>
            <a:r>
              <a:rPr lang="cs-CZ" sz="2400" b="1" spc="300" dirty="0" smtClean="0">
                <a:latin typeface="Century Gothic" panose="020B0502020202020204" pitchFamily="34" charset="0"/>
              </a:rPr>
              <a:t>realizace kulturních objektů</a:t>
            </a:r>
            <a:endParaRPr lang="cs-CZ" sz="2400" b="1" spc="300" dirty="0">
              <a:latin typeface="Century Gothic" panose="020B0502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403648" y="2902376"/>
            <a:ext cx="1008112" cy="98124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" y="404664"/>
            <a:ext cx="9144000" cy="5747657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79512" y="5949280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velký sál - </a:t>
            </a:r>
            <a:r>
              <a:rPr lang="cs-CZ" sz="1200" b="1" kern="500" spc="300" dirty="0">
                <a:latin typeface="Century Gothic" panose="020B0502020202020204" pitchFamily="34" charset="0"/>
              </a:rPr>
              <a:t>variabilita / mobilní hlediště</a:t>
            </a:r>
          </a:p>
          <a:p>
            <a:pPr marL="285750" indent="-285750" algn="l">
              <a:buFontTx/>
              <a:buChar char="-"/>
            </a:pPr>
            <a:r>
              <a:rPr lang="cs-CZ" sz="1200" b="1" kern="500" spc="300" dirty="0">
                <a:latin typeface="Century Gothic" panose="020B0502020202020204" pitchFamily="34" charset="0"/>
              </a:rPr>
              <a:t>divadelní upořádání hlediště se </a:t>
            </a:r>
            <a:r>
              <a:rPr lang="cs-CZ" sz="1200" b="1" kern="500" spc="300" dirty="0" smtClean="0">
                <a:latin typeface="Century Gothic" panose="020B0502020202020204" pitchFamily="34" charset="0"/>
              </a:rPr>
              <a:t>stupni</a:t>
            </a:r>
            <a:endParaRPr lang="cs-CZ" sz="1200" b="1" kern="500" spc="3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747004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79512" y="5949280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plesové uspořádání sálu s rovnou podlahou</a:t>
            </a:r>
          </a:p>
        </p:txBody>
      </p:sp>
    </p:spTree>
    <p:extLst>
      <p:ext uri="{BB962C8B-B14F-4D97-AF65-F5344CB8AC3E}">
        <p14:creationId xmlns:p14="http://schemas.microsoft.com/office/powerpoint/2010/main" val="9978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747657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79512" y="5949280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malý sál / kinosál</a:t>
            </a: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variabilita / mobilní hlediště</a:t>
            </a:r>
            <a:endParaRPr lang="cs-CZ" sz="1200" b="1" kern="500" spc="3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2771800" y="2564904"/>
            <a:ext cx="6516216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spc="300" dirty="0" smtClean="0">
                <a:latin typeface="Century Gothic" panose="020B0502020202020204" pitchFamily="34" charset="0"/>
              </a:rPr>
              <a:t>kapacity sálů</a:t>
            </a:r>
            <a:endParaRPr lang="cs-CZ" sz="2400" b="1" spc="300" dirty="0">
              <a:latin typeface="Century Gothic" panose="020B0502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403648" y="2902376"/>
            <a:ext cx="1008112" cy="98124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179512" y="5739965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1.NP - divadelní uspořádání</a:t>
            </a:r>
          </a:p>
          <a:p>
            <a:pPr marL="285750" indent="-285750" algn="l">
              <a:buFontTx/>
              <a:buChar char="-"/>
            </a:pPr>
            <a:endParaRPr lang="cs-CZ" sz="1200" b="1" kern="500" spc="300" dirty="0" smtClean="0">
              <a:latin typeface="Century Gothic" panose="020B0502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velký sál / 280</a:t>
            </a: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malý sál  / 100</a:t>
            </a:r>
            <a:endParaRPr lang="cs-CZ" sz="1200" b="1" kern="500" spc="300" dirty="0" smtClean="0">
              <a:latin typeface="Century Gothic" panose="020B0502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8" r="5999" b="23962"/>
          <a:stretch/>
        </p:blipFill>
        <p:spPr>
          <a:xfrm rot="16200000">
            <a:off x="1866095" y="-606464"/>
            <a:ext cx="5739966" cy="69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179512" y="5739965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2.NP - divadelní uspořádání</a:t>
            </a:r>
          </a:p>
          <a:p>
            <a:pPr marL="285750" indent="-285750" algn="l">
              <a:buFontTx/>
              <a:buChar char="-"/>
            </a:pPr>
            <a:endParaRPr lang="cs-CZ" sz="1200" b="1" kern="500" spc="300" dirty="0" smtClean="0">
              <a:latin typeface="Century Gothic" panose="020B0502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velký sál / 66</a:t>
            </a: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malý sál  / 10</a:t>
            </a:r>
            <a:endParaRPr lang="cs-CZ" sz="1200" b="1" kern="500" spc="3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9" r="23962" b="9055"/>
          <a:stretch/>
        </p:blipFill>
        <p:spPr>
          <a:xfrm>
            <a:off x="1259632" y="1"/>
            <a:ext cx="69528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179512" y="5739965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1.NP - plesové uspořádání</a:t>
            </a:r>
          </a:p>
          <a:p>
            <a:pPr marL="285750" indent="-285750" algn="l">
              <a:buFontTx/>
              <a:buChar char="-"/>
            </a:pPr>
            <a:endParaRPr lang="cs-CZ" sz="1200" b="1" kern="500" spc="300" dirty="0" smtClean="0">
              <a:latin typeface="Century Gothic" panose="020B0502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celkem míst k sezení / 388</a:t>
            </a:r>
            <a:endParaRPr lang="cs-CZ" sz="1200" b="1" kern="500" spc="300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9" r="24057" b="6651"/>
          <a:stretch/>
        </p:blipFill>
        <p:spPr>
          <a:xfrm>
            <a:off x="1259632" y="0"/>
            <a:ext cx="6944264" cy="5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179512" y="5739965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2.NP - plesové uspořádání</a:t>
            </a:r>
          </a:p>
          <a:p>
            <a:pPr marL="285750" indent="-285750" algn="l">
              <a:buFontTx/>
              <a:buChar char="-"/>
            </a:pPr>
            <a:endParaRPr lang="cs-CZ" sz="1200" b="1" kern="500" spc="300" dirty="0" smtClean="0">
              <a:latin typeface="Century Gothic" panose="020B0502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celkem míst k sezení / 388</a:t>
            </a:r>
            <a:endParaRPr lang="cs-CZ" sz="1200" b="1" kern="500" spc="300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9" r="24151" b="5128"/>
          <a:stretch/>
        </p:blipFill>
        <p:spPr>
          <a:xfrm>
            <a:off x="1259632" y="0"/>
            <a:ext cx="6935638" cy="57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179512" y="5739965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3.NP - kancelářské zázemí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0" r="23962" b="7452"/>
          <a:stretch/>
        </p:blipFill>
        <p:spPr>
          <a:xfrm>
            <a:off x="1259632" y="0"/>
            <a:ext cx="6952891" cy="55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179512" y="5739965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4.NP - technické zázemí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9" r="24151" b="7986"/>
          <a:stretch/>
        </p:blipFill>
        <p:spPr>
          <a:xfrm>
            <a:off x="1259632" y="0"/>
            <a:ext cx="6935638" cy="55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995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179512" y="5739965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endParaRPr lang="cs-CZ" sz="1200" b="1" kern="500" spc="300" dirty="0" smtClean="0">
              <a:latin typeface="Century Gothic" panose="020B0502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cs-CZ" sz="1200" b="1" kern="500" spc="300" dirty="0">
              <a:latin typeface="Century Gothic" panose="020B0502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cs-CZ" sz="1200" b="1" kern="500" spc="300" dirty="0" smtClean="0">
                <a:latin typeface="Century Gothic" panose="020B0502020202020204" pitchFamily="34" charset="0"/>
              </a:rPr>
              <a:t>řezy sály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56" r="24245" b="6793"/>
          <a:stretch/>
        </p:blipFill>
        <p:spPr>
          <a:xfrm>
            <a:off x="1331640" y="-1"/>
            <a:ext cx="6927011" cy="57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747657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96852" y="5949280"/>
            <a:ext cx="7344816" cy="111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200" b="1" kern="500" spc="300" dirty="0" smtClean="0">
                <a:latin typeface="Century Gothic" panose="020B0502020202020204" pitchFamily="34" charset="0"/>
              </a:rPr>
              <a:t>Děkujeme za pozornost.</a:t>
            </a:r>
          </a:p>
        </p:txBody>
      </p:sp>
    </p:spTree>
    <p:extLst>
      <p:ext uri="{BB962C8B-B14F-4D97-AF65-F5344CB8AC3E}">
        <p14:creationId xmlns:p14="http://schemas.microsoft.com/office/powerpoint/2010/main" val="10635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4"/>
            <a:ext cx="9144000" cy="684771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4"/>
            <a:ext cx="9144000" cy="68538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53339"/>
            <a:ext cx="1259480" cy="2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3905</TotalTime>
  <Words>224</Words>
  <Application>Microsoft Office PowerPoint</Application>
  <PresentationFormat>Předvádění na obrazovce (4:3)</PresentationFormat>
  <Paragraphs>78</Paragraphs>
  <Slides>31</Slides>
  <Notes>31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Uživatel systému Windows</cp:lastModifiedBy>
  <cp:revision>68</cp:revision>
  <dcterms:created xsi:type="dcterms:W3CDTF">2016-04-28T10:00:56Z</dcterms:created>
  <dcterms:modified xsi:type="dcterms:W3CDTF">2018-03-07T09:47:08Z</dcterms:modified>
</cp:coreProperties>
</file>